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23.png" ContentType="image/png"/>
  <Override PartName="/ppt/media/image60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72.xml" ContentType="application/vnd.openxmlformats-officedocument.presentationml.slide+xml"/>
  <Override PartName="/ppt/slides/slide23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69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C687AA-CF72-4230-A53E-4D9F695B37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F0FFA5-E7A5-4AE3-A7C4-50BF173BEA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C4EBC6-19C7-4965-80B1-DE1DCAD3150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314E6E-AB2D-4D90-A2E6-680C19A3E73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36ED47-C7F9-4A80-9095-B5912181BC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90FCE5-1139-49E8-9E4C-32FF7390FC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FCB83E-8F89-4E96-9BCD-E2024D246E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482FDC-D77E-40AF-A414-87907C43CA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406FC5-7FA7-4284-A31B-58DF9A3188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537350-EFDC-4E68-AD30-0C149C6053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739AF2-9F46-4E69-AE4A-99BE791EF2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762622-7454-48C2-BBCA-24E067C456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586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GB" sz="586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42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73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373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47B6BD5-A167-4EDB-B83D-4224DD15D0DC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LibreOffice/7.4.2.3$Linux_X86_64 LibreOffice_project/40$Build-3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2022-12-09T16:15:45Z</dcterms:created>
  <dc:creator/>
  <dc:description/>
  <dc:language>en-US</dc:language>
  <cp:lastModifiedBy/>
  <dcterms:modified xsi:type="dcterms:W3CDTF">2022-12-09T16:17:36Z</dcterms:modified>
  <cp:revision>1</cp:revision>
  <dc:subject/>
  <dc:title/>
</cp:coreProperties>
</file>